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96" r:id="rId4"/>
  </p:sldMasterIdLst>
  <p:notesMasterIdLst>
    <p:notesMasterId r:id="rId7"/>
  </p:notesMasterIdLst>
  <p:sldIdLst>
    <p:sldId id="260" r:id="rId5"/>
    <p:sldId id="261" r:id="rId6"/>
  </p:sldIdLst>
  <p:sldSz cx="30267275" cy="42794238"/>
  <p:notesSz cx="6797675" cy="9928225"/>
  <p:embeddedFontLst>
    <p:embeddedFont>
      <p:font typeface="Roboto Condensed" panose="02000000000000000000" pitchFamily="2" charset="0"/>
      <p:regular r:id="rId8"/>
      <p:bold r:id="rId9"/>
      <p:italic r:id="rId10"/>
      <p:boldItalic r:id="rId11"/>
    </p:embeddedFont>
  </p:embeddedFontLst>
  <p:defaultTextStyle>
    <a:defPPr>
      <a:defRPr lang="fr-FR"/>
    </a:defPPr>
    <a:lvl1pPr marL="0" algn="l" defTabSz="3506907" rtl="0" eaLnBrk="1" latinLnBrk="0" hangingPunct="1">
      <a:defRPr sz="6903" kern="1200">
        <a:solidFill>
          <a:schemeClr val="tx1"/>
        </a:solidFill>
        <a:latin typeface="+mn-lt"/>
        <a:ea typeface="+mn-ea"/>
        <a:cs typeface="+mn-cs"/>
      </a:defRPr>
    </a:lvl1pPr>
    <a:lvl2pPr marL="1753453" algn="l" defTabSz="3506907" rtl="0" eaLnBrk="1" latinLnBrk="0" hangingPunct="1">
      <a:defRPr sz="6903" kern="1200">
        <a:solidFill>
          <a:schemeClr val="tx1"/>
        </a:solidFill>
        <a:latin typeface="+mn-lt"/>
        <a:ea typeface="+mn-ea"/>
        <a:cs typeface="+mn-cs"/>
      </a:defRPr>
    </a:lvl2pPr>
    <a:lvl3pPr marL="3506907" algn="l" defTabSz="3506907" rtl="0" eaLnBrk="1" latinLnBrk="0" hangingPunct="1">
      <a:defRPr sz="6903" kern="1200">
        <a:solidFill>
          <a:schemeClr val="tx1"/>
        </a:solidFill>
        <a:latin typeface="+mn-lt"/>
        <a:ea typeface="+mn-ea"/>
        <a:cs typeface="+mn-cs"/>
      </a:defRPr>
    </a:lvl3pPr>
    <a:lvl4pPr marL="5260360" algn="l" defTabSz="3506907" rtl="0" eaLnBrk="1" latinLnBrk="0" hangingPunct="1">
      <a:defRPr sz="6903" kern="1200">
        <a:solidFill>
          <a:schemeClr val="tx1"/>
        </a:solidFill>
        <a:latin typeface="+mn-lt"/>
        <a:ea typeface="+mn-ea"/>
        <a:cs typeface="+mn-cs"/>
      </a:defRPr>
    </a:lvl4pPr>
    <a:lvl5pPr marL="7013814" algn="l" defTabSz="3506907" rtl="0" eaLnBrk="1" latinLnBrk="0" hangingPunct="1">
      <a:defRPr sz="6903" kern="1200">
        <a:solidFill>
          <a:schemeClr val="tx1"/>
        </a:solidFill>
        <a:latin typeface="+mn-lt"/>
        <a:ea typeface="+mn-ea"/>
        <a:cs typeface="+mn-cs"/>
      </a:defRPr>
    </a:lvl5pPr>
    <a:lvl6pPr marL="8767267" algn="l" defTabSz="3506907" rtl="0" eaLnBrk="1" latinLnBrk="0" hangingPunct="1">
      <a:defRPr sz="6903" kern="1200">
        <a:solidFill>
          <a:schemeClr val="tx1"/>
        </a:solidFill>
        <a:latin typeface="+mn-lt"/>
        <a:ea typeface="+mn-ea"/>
        <a:cs typeface="+mn-cs"/>
      </a:defRPr>
    </a:lvl6pPr>
    <a:lvl7pPr marL="10520721" algn="l" defTabSz="3506907" rtl="0" eaLnBrk="1" latinLnBrk="0" hangingPunct="1">
      <a:defRPr sz="6903" kern="1200">
        <a:solidFill>
          <a:schemeClr val="tx1"/>
        </a:solidFill>
        <a:latin typeface="+mn-lt"/>
        <a:ea typeface="+mn-ea"/>
        <a:cs typeface="+mn-cs"/>
      </a:defRPr>
    </a:lvl7pPr>
    <a:lvl8pPr marL="12274174" algn="l" defTabSz="3506907" rtl="0" eaLnBrk="1" latinLnBrk="0" hangingPunct="1">
      <a:defRPr sz="6903" kern="1200">
        <a:solidFill>
          <a:schemeClr val="tx1"/>
        </a:solidFill>
        <a:latin typeface="+mn-lt"/>
        <a:ea typeface="+mn-ea"/>
        <a:cs typeface="+mn-cs"/>
      </a:defRPr>
    </a:lvl8pPr>
    <a:lvl9pPr marL="14027628" algn="l" defTabSz="3506907" rtl="0" eaLnBrk="1" latinLnBrk="0" hangingPunct="1">
      <a:defRPr sz="690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276" userDrawn="1">
          <p15:clr>
            <a:srgbClr val="A4A3A4"/>
          </p15:clr>
        </p15:guide>
        <p15:guide id="2" pos="953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4B57"/>
    <a:srgbClr val="658B95"/>
    <a:srgbClr val="0570B0"/>
    <a:srgbClr val="3366CC"/>
    <a:srgbClr val="0171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044" autoAdjust="0"/>
    <p:restoredTop sz="94689"/>
  </p:normalViewPr>
  <p:slideViewPr>
    <p:cSldViewPr snapToGrid="0">
      <p:cViewPr>
        <p:scale>
          <a:sx n="30" d="100"/>
          <a:sy n="30" d="100"/>
        </p:scale>
        <p:origin x="3800" y="144"/>
      </p:cViewPr>
      <p:guideLst>
        <p:guide orient="horz" pos="12276"/>
        <p:guide pos="953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4.fntdata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font" Target="fonts/font3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2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5BA869-7B28-3F47-BEE9-D6143B950388}" type="datetimeFigureOut">
              <a:rPr lang="en-GB" smtClean="0"/>
              <a:t>15/10/2025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14563" y="1241425"/>
            <a:ext cx="23685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955911-E10F-2B49-A663-EE7AB42BB1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13429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955911-E10F-2B49-A663-EE7AB42BB17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8808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4B88A687-882E-5F4F-BBCD-7CC68F05281E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6345488" y="9655695"/>
            <a:ext cx="17576298" cy="8450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="1">
                <a:solidFill>
                  <a:schemeClr val="tx2"/>
                </a:solidFill>
              </a:defRPr>
            </a:lvl1pPr>
            <a:lvl2pPr marL="1513378" indent="0">
              <a:buNone/>
              <a:defRPr sz="6620">
                <a:solidFill>
                  <a:schemeClr val="tx1">
                    <a:tint val="75000"/>
                  </a:schemeClr>
                </a:solidFill>
              </a:defRPr>
            </a:lvl2pPr>
            <a:lvl3pPr marL="3026755" indent="0">
              <a:buNone/>
              <a:defRPr sz="5958">
                <a:solidFill>
                  <a:schemeClr val="tx1">
                    <a:tint val="75000"/>
                  </a:schemeClr>
                </a:solidFill>
              </a:defRPr>
            </a:lvl3pPr>
            <a:lvl4pPr marL="4540133" indent="0">
              <a:buNone/>
              <a:defRPr sz="5296">
                <a:solidFill>
                  <a:schemeClr val="tx1">
                    <a:tint val="75000"/>
                  </a:schemeClr>
                </a:solidFill>
              </a:defRPr>
            </a:lvl4pPr>
            <a:lvl5pPr marL="6053511" indent="0">
              <a:buNone/>
              <a:defRPr sz="5296">
                <a:solidFill>
                  <a:schemeClr val="tx1">
                    <a:tint val="75000"/>
                  </a:schemeClr>
                </a:solidFill>
              </a:defRPr>
            </a:lvl5pPr>
            <a:lvl6pPr marL="7566889" indent="0">
              <a:buNone/>
              <a:defRPr sz="5296">
                <a:solidFill>
                  <a:schemeClr val="tx1">
                    <a:tint val="75000"/>
                  </a:schemeClr>
                </a:solidFill>
              </a:defRPr>
            </a:lvl6pPr>
            <a:lvl7pPr marL="9080266" indent="0">
              <a:buNone/>
              <a:defRPr sz="5296">
                <a:solidFill>
                  <a:schemeClr val="tx1">
                    <a:tint val="75000"/>
                  </a:schemeClr>
                </a:solidFill>
              </a:defRPr>
            </a:lvl7pPr>
            <a:lvl8pPr marL="10593644" indent="0">
              <a:buNone/>
              <a:defRPr sz="5296">
                <a:solidFill>
                  <a:schemeClr val="tx1">
                    <a:tint val="75000"/>
                  </a:schemeClr>
                </a:solidFill>
              </a:defRPr>
            </a:lvl8pPr>
            <a:lvl9pPr marL="12107022" indent="0">
              <a:buNone/>
              <a:defRPr sz="529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AUTHORS text styles</a:t>
            </a:r>
          </a:p>
        </p:txBody>
      </p:sp>
      <p:sp>
        <p:nvSpPr>
          <p:cNvPr id="38" name="Text Placeholder 2">
            <a:extLst>
              <a:ext uri="{FF2B5EF4-FFF2-40B4-BE49-F238E27FC236}">
                <a16:creationId xmlns:a16="http://schemas.microsoft.com/office/drawing/2014/main" id="{A3116B26-4A72-554F-A156-4C574DEE8D81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345488" y="11059952"/>
            <a:ext cx="17576298" cy="127362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0">
                <a:solidFill>
                  <a:schemeClr val="accent5">
                    <a:lumMod val="50000"/>
                  </a:schemeClr>
                </a:solidFill>
              </a:defRPr>
            </a:lvl1pPr>
            <a:lvl2pPr marL="1513378" indent="0">
              <a:buNone/>
              <a:defRPr sz="6620">
                <a:solidFill>
                  <a:schemeClr val="tx1">
                    <a:tint val="75000"/>
                  </a:schemeClr>
                </a:solidFill>
              </a:defRPr>
            </a:lvl2pPr>
            <a:lvl3pPr marL="3026755" indent="0">
              <a:buNone/>
              <a:defRPr sz="5958">
                <a:solidFill>
                  <a:schemeClr val="tx1">
                    <a:tint val="75000"/>
                  </a:schemeClr>
                </a:solidFill>
              </a:defRPr>
            </a:lvl3pPr>
            <a:lvl4pPr marL="4540133" indent="0">
              <a:buNone/>
              <a:defRPr sz="5296">
                <a:solidFill>
                  <a:schemeClr val="tx1">
                    <a:tint val="75000"/>
                  </a:schemeClr>
                </a:solidFill>
              </a:defRPr>
            </a:lvl4pPr>
            <a:lvl5pPr marL="6053511" indent="0">
              <a:buNone/>
              <a:defRPr sz="5296">
                <a:solidFill>
                  <a:schemeClr val="tx1">
                    <a:tint val="75000"/>
                  </a:schemeClr>
                </a:solidFill>
              </a:defRPr>
            </a:lvl5pPr>
            <a:lvl6pPr marL="7566889" indent="0">
              <a:buNone/>
              <a:defRPr sz="5296">
                <a:solidFill>
                  <a:schemeClr val="tx1">
                    <a:tint val="75000"/>
                  </a:schemeClr>
                </a:solidFill>
              </a:defRPr>
            </a:lvl6pPr>
            <a:lvl7pPr marL="9080266" indent="0">
              <a:buNone/>
              <a:defRPr sz="5296">
                <a:solidFill>
                  <a:schemeClr val="tx1">
                    <a:tint val="75000"/>
                  </a:schemeClr>
                </a:solidFill>
              </a:defRPr>
            </a:lvl7pPr>
            <a:lvl8pPr marL="10593644" indent="0">
              <a:buNone/>
              <a:defRPr sz="5296">
                <a:solidFill>
                  <a:schemeClr val="tx1">
                    <a:tint val="75000"/>
                  </a:schemeClr>
                </a:solidFill>
              </a:defRPr>
            </a:lvl8pPr>
            <a:lvl9pPr marL="12107022" indent="0">
              <a:buNone/>
              <a:defRPr sz="529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AFFILIATION text styles</a:t>
            </a: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2719B384-684C-D248-BF11-34CBE08AB04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34190" y="5820842"/>
            <a:ext cx="17598895" cy="3275634"/>
          </a:xfrm>
          <a:prstGeom prst="rect">
            <a:avLst/>
          </a:prstGeom>
        </p:spPr>
        <p:txBody>
          <a:bodyPr anchor="b"/>
          <a:lstStyle>
            <a:lvl1pPr algn="ctr">
              <a:defRPr sz="6600" b="1" i="0"/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0755110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ADEFB66D-B7D5-6E18-EA6D-52086F1021D1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6345488" y="9655695"/>
            <a:ext cx="17576298" cy="8450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="1">
                <a:solidFill>
                  <a:schemeClr val="tx2"/>
                </a:solidFill>
              </a:defRPr>
            </a:lvl1pPr>
            <a:lvl2pPr marL="1513378" indent="0">
              <a:buNone/>
              <a:defRPr sz="6620">
                <a:solidFill>
                  <a:schemeClr val="tx1">
                    <a:tint val="75000"/>
                  </a:schemeClr>
                </a:solidFill>
              </a:defRPr>
            </a:lvl2pPr>
            <a:lvl3pPr marL="3026755" indent="0">
              <a:buNone/>
              <a:defRPr sz="5958">
                <a:solidFill>
                  <a:schemeClr val="tx1">
                    <a:tint val="75000"/>
                  </a:schemeClr>
                </a:solidFill>
              </a:defRPr>
            </a:lvl3pPr>
            <a:lvl4pPr marL="4540133" indent="0">
              <a:buNone/>
              <a:defRPr sz="5296">
                <a:solidFill>
                  <a:schemeClr val="tx1">
                    <a:tint val="75000"/>
                  </a:schemeClr>
                </a:solidFill>
              </a:defRPr>
            </a:lvl4pPr>
            <a:lvl5pPr marL="6053511" indent="0">
              <a:buNone/>
              <a:defRPr sz="5296">
                <a:solidFill>
                  <a:schemeClr val="tx1">
                    <a:tint val="75000"/>
                  </a:schemeClr>
                </a:solidFill>
              </a:defRPr>
            </a:lvl5pPr>
            <a:lvl6pPr marL="7566889" indent="0">
              <a:buNone/>
              <a:defRPr sz="5296">
                <a:solidFill>
                  <a:schemeClr val="tx1">
                    <a:tint val="75000"/>
                  </a:schemeClr>
                </a:solidFill>
              </a:defRPr>
            </a:lvl6pPr>
            <a:lvl7pPr marL="9080266" indent="0">
              <a:buNone/>
              <a:defRPr sz="5296">
                <a:solidFill>
                  <a:schemeClr val="tx1">
                    <a:tint val="75000"/>
                  </a:schemeClr>
                </a:solidFill>
              </a:defRPr>
            </a:lvl7pPr>
            <a:lvl8pPr marL="10593644" indent="0">
              <a:buNone/>
              <a:defRPr sz="5296">
                <a:solidFill>
                  <a:schemeClr val="tx1">
                    <a:tint val="75000"/>
                  </a:schemeClr>
                </a:solidFill>
              </a:defRPr>
            </a:lvl8pPr>
            <a:lvl9pPr marL="12107022" indent="0">
              <a:buNone/>
              <a:defRPr sz="529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AUTHORS text styles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33F310-7829-2528-0014-4FEE39467565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345488" y="11059952"/>
            <a:ext cx="17576298" cy="127362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0">
                <a:solidFill>
                  <a:schemeClr val="accent5">
                    <a:lumMod val="50000"/>
                  </a:schemeClr>
                </a:solidFill>
              </a:defRPr>
            </a:lvl1pPr>
            <a:lvl2pPr marL="1513378" indent="0">
              <a:buNone/>
              <a:defRPr sz="6620">
                <a:solidFill>
                  <a:schemeClr val="tx1">
                    <a:tint val="75000"/>
                  </a:schemeClr>
                </a:solidFill>
              </a:defRPr>
            </a:lvl2pPr>
            <a:lvl3pPr marL="3026755" indent="0">
              <a:buNone/>
              <a:defRPr sz="5958">
                <a:solidFill>
                  <a:schemeClr val="tx1">
                    <a:tint val="75000"/>
                  </a:schemeClr>
                </a:solidFill>
              </a:defRPr>
            </a:lvl3pPr>
            <a:lvl4pPr marL="4540133" indent="0">
              <a:buNone/>
              <a:defRPr sz="5296">
                <a:solidFill>
                  <a:schemeClr val="tx1">
                    <a:tint val="75000"/>
                  </a:schemeClr>
                </a:solidFill>
              </a:defRPr>
            </a:lvl4pPr>
            <a:lvl5pPr marL="6053511" indent="0">
              <a:buNone/>
              <a:defRPr sz="5296">
                <a:solidFill>
                  <a:schemeClr val="tx1">
                    <a:tint val="75000"/>
                  </a:schemeClr>
                </a:solidFill>
              </a:defRPr>
            </a:lvl5pPr>
            <a:lvl6pPr marL="7566889" indent="0">
              <a:buNone/>
              <a:defRPr sz="5296">
                <a:solidFill>
                  <a:schemeClr val="tx1">
                    <a:tint val="75000"/>
                  </a:schemeClr>
                </a:solidFill>
              </a:defRPr>
            </a:lvl6pPr>
            <a:lvl7pPr marL="9080266" indent="0">
              <a:buNone/>
              <a:defRPr sz="5296">
                <a:solidFill>
                  <a:schemeClr val="tx1">
                    <a:tint val="75000"/>
                  </a:schemeClr>
                </a:solidFill>
              </a:defRPr>
            </a:lvl7pPr>
            <a:lvl8pPr marL="10593644" indent="0">
              <a:buNone/>
              <a:defRPr sz="5296">
                <a:solidFill>
                  <a:schemeClr val="tx1">
                    <a:tint val="75000"/>
                  </a:schemeClr>
                </a:solidFill>
              </a:defRPr>
            </a:lvl8pPr>
            <a:lvl9pPr marL="12107022" indent="0">
              <a:buNone/>
              <a:defRPr sz="529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AFFILIATION text styles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AE3F045-6945-AF46-620B-007538E8D60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34190" y="5820842"/>
            <a:ext cx="17598895" cy="3275634"/>
          </a:xfrm>
          <a:prstGeom prst="rect">
            <a:avLst/>
          </a:prstGeom>
        </p:spPr>
        <p:txBody>
          <a:bodyPr anchor="b"/>
          <a:lstStyle>
            <a:lvl1pPr algn="ctr">
              <a:defRPr sz="6600" b="1" i="0"/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31501420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915" userDrawn="1">
          <p15:clr>
            <a:srgbClr val="FBAE40"/>
          </p15:clr>
        </p15:guide>
        <p15:guide id="2" pos="9987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uppo 43">
            <a:extLst>
              <a:ext uri="{FF2B5EF4-FFF2-40B4-BE49-F238E27FC236}">
                <a16:creationId xmlns:a16="http://schemas.microsoft.com/office/drawing/2014/main" id="{A61E6AA8-3542-C34E-A0DA-45223A5ECF5B}"/>
              </a:ext>
            </a:extLst>
          </p:cNvPr>
          <p:cNvGrpSpPr/>
          <p:nvPr userDrawn="1"/>
        </p:nvGrpSpPr>
        <p:grpSpPr>
          <a:xfrm>
            <a:off x="0" y="41853339"/>
            <a:ext cx="30289463" cy="977900"/>
            <a:chOff x="0" y="41853339"/>
            <a:chExt cx="30289463" cy="977900"/>
          </a:xfrm>
        </p:grpSpPr>
        <p:grpSp>
          <p:nvGrpSpPr>
            <p:cNvPr id="12" name="Gruppo 11">
              <a:extLst>
                <a:ext uri="{FF2B5EF4-FFF2-40B4-BE49-F238E27FC236}">
                  <a16:creationId xmlns:a16="http://schemas.microsoft.com/office/drawing/2014/main" id="{46455ADF-E2FF-EE4A-ABB5-4907F4D0543F}"/>
                </a:ext>
              </a:extLst>
            </p:cNvPr>
            <p:cNvGrpSpPr/>
            <p:nvPr userDrawn="1"/>
          </p:nvGrpSpPr>
          <p:grpSpPr>
            <a:xfrm flipV="1">
              <a:off x="0" y="41890343"/>
              <a:ext cx="30289463" cy="903895"/>
              <a:chOff x="-22188" y="6045833"/>
              <a:chExt cx="12235346" cy="365126"/>
            </a:xfrm>
          </p:grpSpPr>
          <p:sp>
            <p:nvSpPr>
              <p:cNvPr id="7" name="Rectangle 12">
                <a:extLst>
                  <a:ext uri="{FF2B5EF4-FFF2-40B4-BE49-F238E27FC236}">
                    <a16:creationId xmlns:a16="http://schemas.microsoft.com/office/drawing/2014/main" id="{DCED545A-1E20-4643-AB45-CDC8FD49BED2}"/>
                  </a:ext>
                </a:extLst>
              </p:cNvPr>
              <p:cNvSpPr/>
              <p:nvPr userDrawn="1"/>
            </p:nvSpPr>
            <p:spPr>
              <a:xfrm>
                <a:off x="-22188" y="6045833"/>
                <a:ext cx="2350530" cy="365125"/>
              </a:xfrm>
              <a:prstGeom prst="rect">
                <a:avLst/>
              </a:prstGeom>
              <a:solidFill>
                <a:srgbClr val="0171B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Rectangle 13">
                <a:extLst>
                  <a:ext uri="{FF2B5EF4-FFF2-40B4-BE49-F238E27FC236}">
                    <a16:creationId xmlns:a16="http://schemas.microsoft.com/office/drawing/2014/main" id="{EB7132AD-0F9D-CA4A-A1F0-7E27CC6AB2A0}"/>
                  </a:ext>
                </a:extLst>
              </p:cNvPr>
              <p:cNvSpPr/>
              <p:nvPr userDrawn="1"/>
            </p:nvSpPr>
            <p:spPr>
              <a:xfrm>
                <a:off x="2449016" y="6045833"/>
                <a:ext cx="2350530" cy="365125"/>
              </a:xfrm>
              <a:prstGeom prst="rect">
                <a:avLst/>
              </a:prstGeom>
              <a:solidFill>
                <a:srgbClr val="0171B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Rectangle 14">
                <a:extLst>
                  <a:ext uri="{FF2B5EF4-FFF2-40B4-BE49-F238E27FC236}">
                    <a16:creationId xmlns:a16="http://schemas.microsoft.com/office/drawing/2014/main" id="{08DDCE62-C63B-0E4E-A0C6-215597026A21}"/>
                  </a:ext>
                </a:extLst>
              </p:cNvPr>
              <p:cNvSpPr/>
              <p:nvPr userDrawn="1"/>
            </p:nvSpPr>
            <p:spPr>
              <a:xfrm>
                <a:off x="4920220" y="6045833"/>
                <a:ext cx="2350530" cy="365125"/>
              </a:xfrm>
              <a:prstGeom prst="rect">
                <a:avLst/>
              </a:prstGeom>
              <a:solidFill>
                <a:srgbClr val="0171B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Rectangle 15">
                <a:extLst>
                  <a:ext uri="{FF2B5EF4-FFF2-40B4-BE49-F238E27FC236}">
                    <a16:creationId xmlns:a16="http://schemas.microsoft.com/office/drawing/2014/main" id="{CC16CDD1-0BEA-1A45-9F37-460419F9BA67}"/>
                  </a:ext>
                </a:extLst>
              </p:cNvPr>
              <p:cNvSpPr/>
              <p:nvPr userDrawn="1"/>
            </p:nvSpPr>
            <p:spPr>
              <a:xfrm>
                <a:off x="7391939" y="6045833"/>
                <a:ext cx="2350530" cy="365125"/>
              </a:xfrm>
              <a:prstGeom prst="rect">
                <a:avLst/>
              </a:prstGeom>
              <a:solidFill>
                <a:srgbClr val="0171B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Rectangle 16">
                <a:extLst>
                  <a:ext uri="{FF2B5EF4-FFF2-40B4-BE49-F238E27FC236}">
                    <a16:creationId xmlns:a16="http://schemas.microsoft.com/office/drawing/2014/main" id="{902B2BDB-CAE1-A74A-AA3B-DFE4389AF367}"/>
                  </a:ext>
                </a:extLst>
              </p:cNvPr>
              <p:cNvSpPr/>
              <p:nvPr userDrawn="1"/>
            </p:nvSpPr>
            <p:spPr>
              <a:xfrm>
                <a:off x="9862628" y="6045834"/>
                <a:ext cx="2350530" cy="365125"/>
              </a:xfrm>
              <a:prstGeom prst="rect">
                <a:avLst/>
              </a:prstGeom>
              <a:solidFill>
                <a:srgbClr val="CC162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38" name="Immagine 37">
              <a:extLst>
                <a:ext uri="{FF2B5EF4-FFF2-40B4-BE49-F238E27FC236}">
                  <a16:creationId xmlns:a16="http://schemas.microsoft.com/office/drawing/2014/main" id="{45D9BC06-0BDC-9943-BF54-50F8577EDC4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792511" y="41853339"/>
              <a:ext cx="3175000" cy="977900"/>
            </a:xfrm>
            <a:prstGeom prst="rect">
              <a:avLst/>
            </a:prstGeom>
          </p:spPr>
        </p:pic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29131278-1015-1B13-4E60-BD93209E18EE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52" y="0"/>
            <a:ext cx="30229211" cy="6228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3923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</p:sldLayoutIdLst>
  <p:txStyles>
    <p:titleStyle>
      <a:lvl1pPr algn="l" defTabSz="3026755" rtl="0" eaLnBrk="1" latinLnBrk="0" hangingPunct="1">
        <a:lnSpc>
          <a:spcPct val="90000"/>
        </a:lnSpc>
        <a:spcBef>
          <a:spcPct val="0"/>
        </a:spcBef>
        <a:buNone/>
        <a:defRPr sz="145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689" indent="-756689" algn="l" defTabSz="3026755" rtl="0" eaLnBrk="1" latinLnBrk="0" hangingPunct="1">
        <a:lnSpc>
          <a:spcPct val="90000"/>
        </a:lnSpc>
        <a:spcBef>
          <a:spcPts val="3310"/>
        </a:spcBef>
        <a:buFont typeface="Arial" panose="020B0604020202020204" pitchFamily="34" charset="0"/>
        <a:buChar char="•"/>
        <a:defRPr sz="9268" kern="1200">
          <a:solidFill>
            <a:schemeClr val="tx1"/>
          </a:solidFill>
          <a:latin typeface="+mn-lt"/>
          <a:ea typeface="+mn-ea"/>
          <a:cs typeface="+mn-cs"/>
        </a:defRPr>
      </a:lvl1pPr>
      <a:lvl2pPr marL="2270067" indent="-756689" algn="l" defTabSz="3026755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4" kern="1200">
          <a:solidFill>
            <a:schemeClr val="tx1"/>
          </a:solidFill>
          <a:latin typeface="+mn-lt"/>
          <a:ea typeface="+mn-ea"/>
          <a:cs typeface="+mn-cs"/>
        </a:defRPr>
      </a:lvl2pPr>
      <a:lvl3pPr marL="3783444" indent="-756689" algn="l" defTabSz="3026755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0" kern="1200">
          <a:solidFill>
            <a:schemeClr val="tx1"/>
          </a:solidFill>
          <a:latin typeface="+mn-lt"/>
          <a:ea typeface="+mn-ea"/>
          <a:cs typeface="+mn-cs"/>
        </a:defRPr>
      </a:lvl3pPr>
      <a:lvl4pPr marL="5296822" indent="-756689" algn="l" defTabSz="3026755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58" kern="1200">
          <a:solidFill>
            <a:schemeClr val="tx1"/>
          </a:solidFill>
          <a:latin typeface="+mn-lt"/>
          <a:ea typeface="+mn-ea"/>
          <a:cs typeface="+mn-cs"/>
        </a:defRPr>
      </a:lvl4pPr>
      <a:lvl5pPr marL="6810200" indent="-756689" algn="l" defTabSz="3026755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58" kern="1200">
          <a:solidFill>
            <a:schemeClr val="tx1"/>
          </a:solidFill>
          <a:latin typeface="+mn-lt"/>
          <a:ea typeface="+mn-ea"/>
          <a:cs typeface="+mn-cs"/>
        </a:defRPr>
      </a:lvl5pPr>
      <a:lvl6pPr marL="8323577" indent="-756689" algn="l" defTabSz="3026755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58" kern="1200">
          <a:solidFill>
            <a:schemeClr val="tx1"/>
          </a:solidFill>
          <a:latin typeface="+mn-lt"/>
          <a:ea typeface="+mn-ea"/>
          <a:cs typeface="+mn-cs"/>
        </a:defRPr>
      </a:lvl6pPr>
      <a:lvl7pPr marL="9836955" indent="-756689" algn="l" defTabSz="3026755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58" kern="1200">
          <a:solidFill>
            <a:schemeClr val="tx1"/>
          </a:solidFill>
          <a:latin typeface="+mn-lt"/>
          <a:ea typeface="+mn-ea"/>
          <a:cs typeface="+mn-cs"/>
        </a:defRPr>
      </a:lvl7pPr>
      <a:lvl8pPr marL="11350333" indent="-756689" algn="l" defTabSz="3026755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58" kern="1200">
          <a:solidFill>
            <a:schemeClr val="tx1"/>
          </a:solidFill>
          <a:latin typeface="+mn-lt"/>
          <a:ea typeface="+mn-ea"/>
          <a:cs typeface="+mn-cs"/>
        </a:defRPr>
      </a:lvl8pPr>
      <a:lvl9pPr marL="12863711" indent="-756689" algn="l" defTabSz="3026755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5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6755" rtl="0" eaLnBrk="1" latinLnBrk="0" hangingPunct="1">
        <a:defRPr sz="5958" kern="1200">
          <a:solidFill>
            <a:schemeClr val="tx1"/>
          </a:solidFill>
          <a:latin typeface="+mn-lt"/>
          <a:ea typeface="+mn-ea"/>
          <a:cs typeface="+mn-cs"/>
        </a:defRPr>
      </a:lvl1pPr>
      <a:lvl2pPr marL="1513378" algn="l" defTabSz="3026755" rtl="0" eaLnBrk="1" latinLnBrk="0" hangingPunct="1">
        <a:defRPr sz="5958" kern="1200">
          <a:solidFill>
            <a:schemeClr val="tx1"/>
          </a:solidFill>
          <a:latin typeface="+mn-lt"/>
          <a:ea typeface="+mn-ea"/>
          <a:cs typeface="+mn-cs"/>
        </a:defRPr>
      </a:lvl2pPr>
      <a:lvl3pPr marL="3026755" algn="l" defTabSz="3026755" rtl="0" eaLnBrk="1" latinLnBrk="0" hangingPunct="1">
        <a:defRPr sz="5958" kern="1200">
          <a:solidFill>
            <a:schemeClr val="tx1"/>
          </a:solidFill>
          <a:latin typeface="+mn-lt"/>
          <a:ea typeface="+mn-ea"/>
          <a:cs typeface="+mn-cs"/>
        </a:defRPr>
      </a:lvl3pPr>
      <a:lvl4pPr marL="4540133" algn="l" defTabSz="3026755" rtl="0" eaLnBrk="1" latinLnBrk="0" hangingPunct="1">
        <a:defRPr sz="5958" kern="1200">
          <a:solidFill>
            <a:schemeClr val="tx1"/>
          </a:solidFill>
          <a:latin typeface="+mn-lt"/>
          <a:ea typeface="+mn-ea"/>
          <a:cs typeface="+mn-cs"/>
        </a:defRPr>
      </a:lvl4pPr>
      <a:lvl5pPr marL="6053511" algn="l" defTabSz="3026755" rtl="0" eaLnBrk="1" latinLnBrk="0" hangingPunct="1">
        <a:defRPr sz="5958" kern="1200">
          <a:solidFill>
            <a:schemeClr val="tx1"/>
          </a:solidFill>
          <a:latin typeface="+mn-lt"/>
          <a:ea typeface="+mn-ea"/>
          <a:cs typeface="+mn-cs"/>
        </a:defRPr>
      </a:lvl5pPr>
      <a:lvl6pPr marL="7566889" algn="l" defTabSz="3026755" rtl="0" eaLnBrk="1" latinLnBrk="0" hangingPunct="1">
        <a:defRPr sz="5958" kern="1200">
          <a:solidFill>
            <a:schemeClr val="tx1"/>
          </a:solidFill>
          <a:latin typeface="+mn-lt"/>
          <a:ea typeface="+mn-ea"/>
          <a:cs typeface="+mn-cs"/>
        </a:defRPr>
      </a:lvl6pPr>
      <a:lvl7pPr marL="9080266" algn="l" defTabSz="3026755" rtl="0" eaLnBrk="1" latinLnBrk="0" hangingPunct="1">
        <a:defRPr sz="5958" kern="1200">
          <a:solidFill>
            <a:schemeClr val="tx1"/>
          </a:solidFill>
          <a:latin typeface="+mn-lt"/>
          <a:ea typeface="+mn-ea"/>
          <a:cs typeface="+mn-cs"/>
        </a:defRPr>
      </a:lvl7pPr>
      <a:lvl8pPr marL="10593644" algn="l" defTabSz="3026755" rtl="0" eaLnBrk="1" latinLnBrk="0" hangingPunct="1">
        <a:defRPr sz="5958" kern="1200">
          <a:solidFill>
            <a:schemeClr val="tx1"/>
          </a:solidFill>
          <a:latin typeface="+mn-lt"/>
          <a:ea typeface="+mn-ea"/>
          <a:cs typeface="+mn-cs"/>
        </a:defRPr>
      </a:lvl8pPr>
      <a:lvl9pPr marL="12107022" algn="l" defTabSz="3026755" rtl="0" eaLnBrk="1" latinLnBrk="0" hangingPunct="1">
        <a:defRPr sz="595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9533" userDrawn="1">
          <p15:clr>
            <a:srgbClr val="F26B43"/>
          </p15:clr>
        </p15:guide>
        <p15:guide id="2" pos="461" userDrawn="1">
          <p15:clr>
            <a:srgbClr val="F26B43"/>
          </p15:clr>
        </p15:guide>
        <p15:guide id="3" pos="1860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egnaposto testo 9">
            <a:extLst>
              <a:ext uri="{FF2B5EF4-FFF2-40B4-BE49-F238E27FC236}">
                <a16:creationId xmlns:a16="http://schemas.microsoft.com/office/drawing/2014/main" id="{B54A9607-81CC-1B48-9609-4CCD9FA36566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345488" y="8085322"/>
            <a:ext cx="17576298" cy="845038"/>
          </a:xfrm>
        </p:spPr>
        <p:txBody>
          <a:bodyPr/>
          <a:lstStyle/>
          <a:p>
            <a:endParaRPr lang="it-CH" dirty="0"/>
          </a:p>
        </p:txBody>
      </p:sp>
      <p:sp>
        <p:nvSpPr>
          <p:cNvPr id="11" name="Segnaposto testo 10">
            <a:extLst>
              <a:ext uri="{FF2B5EF4-FFF2-40B4-BE49-F238E27FC236}">
                <a16:creationId xmlns:a16="http://schemas.microsoft.com/office/drawing/2014/main" id="{19501A80-DB3A-4A4B-BAA3-32EA8772B4E4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6345488" y="9489579"/>
            <a:ext cx="17576298" cy="1273628"/>
          </a:xfrm>
        </p:spPr>
        <p:txBody>
          <a:bodyPr/>
          <a:lstStyle/>
          <a:p>
            <a:endParaRPr lang="it-CH"/>
          </a:p>
        </p:txBody>
      </p:sp>
      <p:sp>
        <p:nvSpPr>
          <p:cNvPr id="9" name="Titolo 8">
            <a:extLst>
              <a:ext uri="{FF2B5EF4-FFF2-40B4-BE49-F238E27FC236}">
                <a16:creationId xmlns:a16="http://schemas.microsoft.com/office/drawing/2014/main" id="{71E9804B-B096-DD48-A25F-35B6DC5DC3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34190" y="5637962"/>
            <a:ext cx="17598895" cy="1619289"/>
          </a:xfrm>
        </p:spPr>
        <p:txBody>
          <a:bodyPr/>
          <a:lstStyle/>
          <a:p>
            <a:endParaRPr lang="it-CH" dirty="0"/>
          </a:p>
        </p:txBody>
      </p:sp>
      <p:sp>
        <p:nvSpPr>
          <p:cNvPr id="24" name="TextBox 11">
            <a:extLst>
              <a:ext uri="{FF2B5EF4-FFF2-40B4-BE49-F238E27FC236}">
                <a16:creationId xmlns:a16="http://schemas.microsoft.com/office/drawing/2014/main" id="{590EBADA-02FC-8F49-8A49-4206DCA6A8EC}"/>
              </a:ext>
            </a:extLst>
          </p:cNvPr>
          <p:cNvSpPr txBox="1"/>
          <p:nvPr/>
        </p:nvSpPr>
        <p:spPr>
          <a:xfrm>
            <a:off x="2700127" y="14095759"/>
            <a:ext cx="248354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accent3"/>
                </a:solidFill>
              </a:rPr>
              <a:t>Insert text here.</a:t>
            </a:r>
          </a:p>
          <a:p>
            <a:pPr algn="ctr"/>
            <a:endParaRPr lang="fr-CH" sz="3600" b="1" dirty="0">
              <a:solidFill>
                <a:schemeClr val="accent3"/>
              </a:solidFill>
            </a:endParaRPr>
          </a:p>
        </p:txBody>
      </p:sp>
      <p:sp>
        <p:nvSpPr>
          <p:cNvPr id="25" name="TextBox 16">
            <a:extLst>
              <a:ext uri="{FF2B5EF4-FFF2-40B4-BE49-F238E27FC236}">
                <a16:creationId xmlns:a16="http://schemas.microsoft.com/office/drawing/2014/main" id="{946E487F-B80A-7346-B945-6035F1ED5411}"/>
              </a:ext>
            </a:extLst>
          </p:cNvPr>
          <p:cNvSpPr txBox="1"/>
          <p:nvPr/>
        </p:nvSpPr>
        <p:spPr>
          <a:xfrm>
            <a:off x="2329809" y="17247437"/>
            <a:ext cx="25626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accent3"/>
                </a:solidFill>
              </a:rPr>
              <a:t>Insert text here.</a:t>
            </a:r>
          </a:p>
        </p:txBody>
      </p:sp>
      <p:sp>
        <p:nvSpPr>
          <p:cNvPr id="26" name="Rettangolo 13">
            <a:extLst>
              <a:ext uri="{FF2B5EF4-FFF2-40B4-BE49-F238E27FC236}">
                <a16:creationId xmlns:a16="http://schemas.microsoft.com/office/drawing/2014/main" id="{74A5D6AD-66E0-0C4A-B85B-1A3A0829271B}"/>
              </a:ext>
            </a:extLst>
          </p:cNvPr>
          <p:cNvSpPr/>
          <p:nvPr/>
        </p:nvSpPr>
        <p:spPr>
          <a:xfrm>
            <a:off x="12753470" y="12710226"/>
            <a:ext cx="4800599" cy="10123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rIns="720000" rtlCol="0" anchor="ctr"/>
          <a:lstStyle/>
          <a:p>
            <a:pPr algn="ctr"/>
            <a:r>
              <a:rPr lang="it-CH" sz="3600" b="1" dirty="0"/>
              <a:t>BACKGROUND</a:t>
            </a:r>
          </a:p>
        </p:txBody>
      </p:sp>
      <p:sp>
        <p:nvSpPr>
          <p:cNvPr id="27" name="Rettangolo 14">
            <a:extLst>
              <a:ext uri="{FF2B5EF4-FFF2-40B4-BE49-F238E27FC236}">
                <a16:creationId xmlns:a16="http://schemas.microsoft.com/office/drawing/2014/main" id="{2815CD26-06A5-CF49-9289-ACD3ECD3B66D}"/>
              </a:ext>
            </a:extLst>
          </p:cNvPr>
          <p:cNvSpPr/>
          <p:nvPr/>
        </p:nvSpPr>
        <p:spPr>
          <a:xfrm>
            <a:off x="13834995" y="15843482"/>
            <a:ext cx="2612572" cy="10123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rIns="720000" rtlCol="0" anchor="ctr"/>
          <a:lstStyle/>
          <a:p>
            <a:pPr algn="ctr"/>
            <a:r>
              <a:rPr lang="it-CH" sz="3600" b="1" dirty="0"/>
              <a:t>AIMS</a:t>
            </a:r>
          </a:p>
        </p:txBody>
      </p:sp>
      <p:sp>
        <p:nvSpPr>
          <p:cNvPr id="28" name="TextBox 17">
            <a:extLst>
              <a:ext uri="{FF2B5EF4-FFF2-40B4-BE49-F238E27FC236}">
                <a16:creationId xmlns:a16="http://schemas.microsoft.com/office/drawing/2014/main" id="{4F50A7EF-77F4-C342-9688-25A87087F365}"/>
              </a:ext>
            </a:extLst>
          </p:cNvPr>
          <p:cNvSpPr txBox="1"/>
          <p:nvPr/>
        </p:nvSpPr>
        <p:spPr>
          <a:xfrm>
            <a:off x="2726006" y="20864288"/>
            <a:ext cx="2486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ctr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</a:rPr>
              <a:t>Insert text here.</a:t>
            </a:r>
          </a:p>
          <a:p>
            <a:pPr marL="571500" indent="-571500" algn="ctr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</a:rPr>
              <a:t>Insert text here.</a:t>
            </a:r>
          </a:p>
          <a:p>
            <a:pPr marL="571500" indent="-571500" algn="ctr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</a:rPr>
              <a:t>Insert text here.</a:t>
            </a:r>
            <a:endParaRPr lang="fr-CH" sz="3600" dirty="0">
              <a:solidFill>
                <a:schemeClr val="accent3"/>
              </a:solidFill>
            </a:endParaRPr>
          </a:p>
        </p:txBody>
      </p:sp>
      <p:sp>
        <p:nvSpPr>
          <p:cNvPr id="29" name="Rettangolo 21">
            <a:extLst>
              <a:ext uri="{FF2B5EF4-FFF2-40B4-BE49-F238E27FC236}">
                <a16:creationId xmlns:a16="http://schemas.microsoft.com/office/drawing/2014/main" id="{1ED865CA-702A-3C4A-B3A2-6DC9624C4817}"/>
              </a:ext>
            </a:extLst>
          </p:cNvPr>
          <p:cNvSpPr/>
          <p:nvPr/>
        </p:nvSpPr>
        <p:spPr>
          <a:xfrm>
            <a:off x="13282866" y="19478755"/>
            <a:ext cx="3751385" cy="10123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rIns="720000" rtlCol="0" anchor="ctr"/>
          <a:lstStyle/>
          <a:p>
            <a:pPr algn="ctr"/>
            <a:r>
              <a:rPr lang="it-CH" sz="3600" b="1" dirty="0"/>
              <a:t>METHODS</a:t>
            </a:r>
          </a:p>
        </p:txBody>
      </p:sp>
      <p:sp>
        <p:nvSpPr>
          <p:cNvPr id="30" name="Rettangolo 22">
            <a:extLst>
              <a:ext uri="{FF2B5EF4-FFF2-40B4-BE49-F238E27FC236}">
                <a16:creationId xmlns:a16="http://schemas.microsoft.com/office/drawing/2014/main" id="{9B31FA19-28FB-0F40-B02C-0C6E0A951BA1}"/>
              </a:ext>
            </a:extLst>
          </p:cNvPr>
          <p:cNvSpPr/>
          <p:nvPr/>
        </p:nvSpPr>
        <p:spPr>
          <a:xfrm>
            <a:off x="13282866" y="24400782"/>
            <a:ext cx="3751385" cy="10123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rIns="720000" rtlCol="0" anchor="ctr"/>
          <a:lstStyle/>
          <a:p>
            <a:pPr algn="ctr"/>
            <a:r>
              <a:rPr lang="it-CH" sz="3600" b="1" dirty="0"/>
              <a:t>RESULTS</a:t>
            </a:r>
          </a:p>
        </p:txBody>
      </p:sp>
      <p:sp>
        <p:nvSpPr>
          <p:cNvPr id="31" name="TextBox 35">
            <a:extLst>
              <a:ext uri="{FF2B5EF4-FFF2-40B4-BE49-F238E27FC236}">
                <a16:creationId xmlns:a16="http://schemas.microsoft.com/office/drawing/2014/main" id="{ED9DC45A-557A-0F4A-B7C3-BB167D8F0F5E}"/>
              </a:ext>
            </a:extLst>
          </p:cNvPr>
          <p:cNvSpPr txBox="1"/>
          <p:nvPr/>
        </p:nvSpPr>
        <p:spPr>
          <a:xfrm>
            <a:off x="1255549" y="30255985"/>
            <a:ext cx="27767892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2"/>
              </a:buClr>
            </a:pPr>
            <a:r>
              <a:rPr lang="fr-CH" sz="3600" b="1" dirty="0">
                <a:solidFill>
                  <a:schemeClr val="accent3"/>
                </a:solidFill>
              </a:rPr>
              <a:t>Conclusion: </a:t>
            </a:r>
            <a:r>
              <a:rPr lang="en-US" sz="3600" dirty="0">
                <a:solidFill>
                  <a:schemeClr val="accent3"/>
                </a:solidFill>
              </a:rPr>
              <a:t>Insert text here.</a:t>
            </a:r>
          </a:p>
          <a:p>
            <a:pPr algn="ctr">
              <a:buClr>
                <a:schemeClr val="accent2"/>
              </a:buClr>
            </a:pPr>
            <a:endParaRPr lang="en-US" sz="1000" dirty="0">
              <a:solidFill>
                <a:schemeClr val="accent3"/>
              </a:solidFill>
            </a:endParaRPr>
          </a:p>
          <a:p>
            <a:pPr marL="571500" indent="-571500" algn="ctr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</a:rPr>
              <a:t>Insert text here. </a:t>
            </a:r>
          </a:p>
          <a:p>
            <a:pPr marL="571500" indent="-571500" algn="ctr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</a:rPr>
              <a:t>Insert text here.</a:t>
            </a:r>
            <a:endParaRPr lang="fr-CH" sz="3600" dirty="0">
              <a:solidFill>
                <a:schemeClr val="accent3"/>
              </a:solidFill>
            </a:endParaRPr>
          </a:p>
        </p:txBody>
      </p:sp>
      <p:sp>
        <p:nvSpPr>
          <p:cNvPr id="32" name="Rettangolo 28">
            <a:extLst>
              <a:ext uri="{FF2B5EF4-FFF2-40B4-BE49-F238E27FC236}">
                <a16:creationId xmlns:a16="http://schemas.microsoft.com/office/drawing/2014/main" id="{51592DBD-29D5-6041-8819-32770D7B6162}"/>
              </a:ext>
            </a:extLst>
          </p:cNvPr>
          <p:cNvSpPr/>
          <p:nvPr/>
        </p:nvSpPr>
        <p:spPr>
          <a:xfrm>
            <a:off x="12871702" y="28870452"/>
            <a:ext cx="4525964" cy="10123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rIns="720000" rtlCol="0" anchor="ctr"/>
          <a:lstStyle/>
          <a:p>
            <a:pPr algn="ctr"/>
            <a:r>
              <a:rPr lang="it-IT" sz="3600" b="1" dirty="0">
                <a:solidFill>
                  <a:schemeClr val="bg1"/>
                </a:solidFill>
              </a:rPr>
              <a:t>CONCLUSION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33" name="TextBox 17">
            <a:extLst>
              <a:ext uri="{FF2B5EF4-FFF2-40B4-BE49-F238E27FC236}">
                <a16:creationId xmlns:a16="http://schemas.microsoft.com/office/drawing/2014/main" id="{4F50A7EF-77F4-C342-9688-25A87087F365}"/>
              </a:ext>
            </a:extLst>
          </p:cNvPr>
          <p:cNvSpPr txBox="1"/>
          <p:nvPr/>
        </p:nvSpPr>
        <p:spPr>
          <a:xfrm>
            <a:off x="2689920" y="25809995"/>
            <a:ext cx="2486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ctr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</a:rPr>
              <a:t>Insert text here.</a:t>
            </a:r>
          </a:p>
          <a:p>
            <a:pPr marL="571500" indent="-571500" algn="ctr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</a:rPr>
              <a:t>Insert text here.</a:t>
            </a:r>
          </a:p>
          <a:p>
            <a:pPr marL="571500" indent="-571500" algn="ctr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</a:rPr>
              <a:t>Insert text here.</a:t>
            </a:r>
            <a:endParaRPr lang="fr-CH" sz="3600" dirty="0">
              <a:solidFill>
                <a:schemeClr val="accent3"/>
              </a:solidFill>
            </a:endParaRPr>
          </a:p>
        </p:txBody>
      </p:sp>
      <p:sp>
        <p:nvSpPr>
          <p:cNvPr id="44" name="TextBox 29">
            <a:extLst>
              <a:ext uri="{FF2B5EF4-FFF2-40B4-BE49-F238E27FC236}">
                <a16:creationId xmlns:a16="http://schemas.microsoft.com/office/drawing/2014/main" id="{B41BE311-A32F-6D4A-8202-73516F805939}"/>
              </a:ext>
            </a:extLst>
          </p:cNvPr>
          <p:cNvSpPr txBox="1"/>
          <p:nvPr/>
        </p:nvSpPr>
        <p:spPr>
          <a:xfrm>
            <a:off x="731520" y="40683556"/>
            <a:ext cx="13508504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just"/>
            <a:r>
              <a:rPr lang="en-GB" sz="2400" b="1" dirty="0">
                <a:solidFill>
                  <a:schemeClr val="accent5">
                    <a:lumMod val="50000"/>
                  </a:schemeClr>
                </a:solidFill>
              </a:rPr>
              <a:t>Financial support:</a:t>
            </a: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it-IT" sz="2400" dirty="0">
                <a:solidFill>
                  <a:schemeClr val="accent5">
                    <a:lumMod val="50000"/>
                  </a:schemeClr>
                </a:solidFill>
              </a:rPr>
              <a:t>XXXXXXXXXX XXXXXXX</a:t>
            </a: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20222936" y="40422679"/>
            <a:ext cx="1618104" cy="11172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5" name="Groupe 54"/>
          <p:cNvGrpSpPr/>
          <p:nvPr/>
        </p:nvGrpSpPr>
        <p:grpSpPr>
          <a:xfrm>
            <a:off x="731520" y="37787817"/>
            <a:ext cx="28823773" cy="2281377"/>
            <a:chOff x="731520" y="35242738"/>
            <a:chExt cx="28823773" cy="2281377"/>
          </a:xfrm>
        </p:grpSpPr>
        <p:sp>
          <p:nvSpPr>
            <p:cNvPr id="56" name="TextBox 29">
              <a:extLst>
                <a:ext uri="{FF2B5EF4-FFF2-40B4-BE49-F238E27FC236}">
                  <a16:creationId xmlns:a16="http://schemas.microsoft.com/office/drawing/2014/main" id="{B41BE311-A32F-6D4A-8202-73516F805939}"/>
                </a:ext>
              </a:extLst>
            </p:cNvPr>
            <p:cNvSpPr txBox="1"/>
            <p:nvPr/>
          </p:nvSpPr>
          <p:spPr>
            <a:xfrm>
              <a:off x="751375" y="36030909"/>
              <a:ext cx="2880391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>
                  <a:solidFill>
                    <a:schemeClr val="accent5">
                      <a:lumMod val="50000"/>
                    </a:schemeClr>
                  </a:solidFill>
                </a:rPr>
                <a:t>LOGOS of institutions of all </a:t>
              </a:r>
              <a:r>
                <a:rPr lang="fr-FR" sz="3200" b="1" dirty="0" err="1">
                  <a:solidFill>
                    <a:schemeClr val="accent5">
                      <a:lumMod val="50000"/>
                    </a:schemeClr>
                  </a:solidFill>
                </a:rPr>
                <a:t>authors</a:t>
              </a:r>
              <a:r>
                <a:rPr lang="fr-FR" sz="3200" b="1" dirty="0">
                  <a:solidFill>
                    <a:schemeClr val="accent5">
                      <a:lumMod val="50000"/>
                    </a:schemeClr>
                  </a:solidFill>
                </a:rPr>
                <a:t> and LOGOS of </a:t>
              </a:r>
              <a:r>
                <a:rPr lang="fr-FR" sz="3200" b="1" dirty="0" err="1">
                  <a:solidFill>
                    <a:schemeClr val="accent5">
                      <a:lumMod val="50000"/>
                    </a:schemeClr>
                  </a:solidFill>
                </a:rPr>
                <a:t>funding</a:t>
              </a:r>
              <a:r>
                <a:rPr lang="fr-FR" sz="3200" b="1" dirty="0">
                  <a:solidFill>
                    <a:schemeClr val="accent5">
                      <a:lumMod val="50000"/>
                    </a:schemeClr>
                  </a:solidFill>
                </a:rPr>
                <a:t> </a:t>
              </a:r>
              <a:r>
                <a:rPr lang="fr-FR" sz="3200" b="1" dirty="0" err="1">
                  <a:solidFill>
                    <a:schemeClr val="accent5">
                      <a:lumMod val="50000"/>
                    </a:schemeClr>
                  </a:solidFill>
                </a:rPr>
                <a:t>agencies</a:t>
              </a:r>
              <a:endParaRPr lang="en-US" sz="3200" dirty="0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731520" y="35242738"/>
              <a:ext cx="28803918" cy="2281377"/>
            </a:xfrm>
            <a:prstGeom prst="rect">
              <a:avLst/>
            </a:prstGeom>
            <a:noFill/>
            <a:ln>
              <a:solidFill>
                <a:schemeClr val="accent2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A168684F-5554-4BFF-2CF7-0CAB176514FA}"/>
              </a:ext>
            </a:extLst>
          </p:cNvPr>
          <p:cNvSpPr txBox="1"/>
          <p:nvPr/>
        </p:nvSpPr>
        <p:spPr>
          <a:xfrm>
            <a:off x="27701949" y="548616"/>
            <a:ext cx="183575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500" b="1" dirty="0">
                <a:solidFill>
                  <a:schemeClr val="bg1"/>
                </a:solidFill>
                <a:latin typeface="Roboto Condensed Condensed" panose="02000000000000000000" pitchFamily="2" charset="0"/>
                <a:ea typeface="Roboto Condensed Condensed" panose="02000000000000000000" pitchFamily="2" charset="0"/>
              </a:rPr>
              <a:t>XX</a:t>
            </a:r>
          </a:p>
        </p:txBody>
      </p:sp>
    </p:spTree>
    <p:extLst>
      <p:ext uri="{BB962C8B-B14F-4D97-AF65-F5344CB8AC3E}">
        <p14:creationId xmlns:p14="http://schemas.microsoft.com/office/powerpoint/2010/main" val="26690613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17">
            <a:extLst>
              <a:ext uri="{FF2B5EF4-FFF2-40B4-BE49-F238E27FC236}">
                <a16:creationId xmlns:a16="http://schemas.microsoft.com/office/drawing/2014/main" id="{C2E9EF39-A75B-F44E-A146-97C397095FAE}"/>
              </a:ext>
            </a:extLst>
          </p:cNvPr>
          <p:cNvSpPr txBox="1"/>
          <p:nvPr/>
        </p:nvSpPr>
        <p:spPr>
          <a:xfrm>
            <a:off x="17500283" y="19914870"/>
            <a:ext cx="11333797" cy="3416320"/>
          </a:xfrm>
          <a:prstGeom prst="rect">
            <a:avLst/>
          </a:prstGeom>
          <a:noFill/>
        </p:spPr>
        <p:txBody>
          <a:bodyPr wrap="square" numCol="2" rtlCol="0">
            <a:noAutofit/>
          </a:bodyPr>
          <a:lstStyle/>
          <a:p>
            <a:pPr marL="571500" indent="-571500" algn="just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</a:rPr>
              <a:t>Insert text here.</a:t>
            </a:r>
            <a:endParaRPr lang="en-US" sz="3600" u="sng" dirty="0">
              <a:solidFill>
                <a:schemeClr val="accent3"/>
              </a:solidFill>
            </a:endParaRPr>
          </a:p>
          <a:p>
            <a:pPr marL="571500" indent="-571500" algn="just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</a:rPr>
              <a:t>Insert text here.</a:t>
            </a:r>
          </a:p>
          <a:p>
            <a:pPr marL="571500" indent="-571500" algn="just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</a:rPr>
              <a:t>Insert text here.</a:t>
            </a:r>
          </a:p>
          <a:p>
            <a:pPr marL="571500" indent="-571500" algn="just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</a:rPr>
              <a:t>Insert text here.</a:t>
            </a:r>
          </a:p>
          <a:p>
            <a:pPr marL="571500" indent="-571500" algn="just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fr-FR" sz="3600" dirty="0">
                <a:solidFill>
                  <a:schemeClr val="accent3"/>
                </a:solidFill>
              </a:rPr>
              <a:t>Insert </a:t>
            </a:r>
            <a:r>
              <a:rPr lang="en-US" sz="3600" dirty="0">
                <a:solidFill>
                  <a:schemeClr val="accent3"/>
                </a:solidFill>
              </a:rPr>
              <a:t>text here.</a:t>
            </a:r>
          </a:p>
          <a:p>
            <a:pPr marL="571500" indent="-57150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fr-CH" sz="3600" dirty="0">
              <a:solidFill>
                <a:schemeClr val="accent3"/>
              </a:solidFill>
            </a:endParaRPr>
          </a:p>
        </p:txBody>
      </p:sp>
      <p:sp>
        <p:nvSpPr>
          <p:cNvPr id="35" name="TextBox 11">
            <a:extLst>
              <a:ext uri="{FF2B5EF4-FFF2-40B4-BE49-F238E27FC236}">
                <a16:creationId xmlns:a16="http://schemas.microsoft.com/office/drawing/2014/main" id="{590EBADA-02FC-8F49-8A49-4206DCA6A8EC}"/>
              </a:ext>
            </a:extLst>
          </p:cNvPr>
          <p:cNvSpPr txBox="1"/>
          <p:nvPr/>
        </p:nvSpPr>
        <p:spPr>
          <a:xfrm>
            <a:off x="2970929" y="15768035"/>
            <a:ext cx="12162708" cy="135370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/>
            <a:r>
              <a:rPr lang="en-US" sz="3600" dirty="0">
                <a:solidFill>
                  <a:schemeClr val="accent3"/>
                </a:solidFill>
              </a:rPr>
              <a:t>Insert text here.</a:t>
            </a:r>
          </a:p>
          <a:p>
            <a:endParaRPr lang="fr-CH" sz="3600" b="1" dirty="0">
              <a:solidFill>
                <a:schemeClr val="accent3"/>
              </a:solidFill>
            </a:endParaRPr>
          </a:p>
        </p:txBody>
      </p:sp>
      <p:sp>
        <p:nvSpPr>
          <p:cNvPr id="36" name="TextBox 16">
            <a:extLst>
              <a:ext uri="{FF2B5EF4-FFF2-40B4-BE49-F238E27FC236}">
                <a16:creationId xmlns:a16="http://schemas.microsoft.com/office/drawing/2014/main" id="{946E487F-B80A-7346-B945-6035F1ED5411}"/>
              </a:ext>
            </a:extLst>
          </p:cNvPr>
          <p:cNvSpPr txBox="1"/>
          <p:nvPr/>
        </p:nvSpPr>
        <p:spPr>
          <a:xfrm>
            <a:off x="17500283" y="15922244"/>
            <a:ext cx="12035154" cy="54538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/>
            <a:r>
              <a:rPr lang="en-US" sz="3600" dirty="0">
                <a:solidFill>
                  <a:schemeClr val="accent3"/>
                </a:solidFill>
              </a:rPr>
              <a:t>Insert text here.</a:t>
            </a:r>
          </a:p>
        </p:txBody>
      </p:sp>
      <p:sp>
        <p:nvSpPr>
          <p:cNvPr id="37" name="Rettangolo 13">
            <a:extLst>
              <a:ext uri="{FF2B5EF4-FFF2-40B4-BE49-F238E27FC236}">
                <a16:creationId xmlns:a16="http://schemas.microsoft.com/office/drawing/2014/main" id="{74A5D6AD-66E0-0C4A-B85B-1A3A0829271B}"/>
              </a:ext>
            </a:extLst>
          </p:cNvPr>
          <p:cNvSpPr/>
          <p:nvPr/>
        </p:nvSpPr>
        <p:spPr>
          <a:xfrm>
            <a:off x="2377440" y="14415270"/>
            <a:ext cx="4800599" cy="10123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rIns="720000" rtlCol="0" anchor="ctr"/>
          <a:lstStyle/>
          <a:p>
            <a:pPr algn="ctr"/>
            <a:r>
              <a:rPr lang="it-CH" sz="3600" b="1" dirty="0"/>
              <a:t>BACKGROUND</a:t>
            </a:r>
          </a:p>
        </p:txBody>
      </p:sp>
      <p:sp>
        <p:nvSpPr>
          <p:cNvPr id="38" name="Rettangolo 14">
            <a:extLst>
              <a:ext uri="{FF2B5EF4-FFF2-40B4-BE49-F238E27FC236}">
                <a16:creationId xmlns:a16="http://schemas.microsoft.com/office/drawing/2014/main" id="{2815CD26-06A5-CF49-9289-ACD3ECD3B66D}"/>
              </a:ext>
            </a:extLst>
          </p:cNvPr>
          <p:cNvSpPr/>
          <p:nvPr/>
        </p:nvSpPr>
        <p:spPr>
          <a:xfrm>
            <a:off x="16788945" y="14420318"/>
            <a:ext cx="2612572" cy="10123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rIns="720000" rtlCol="0" anchor="ctr"/>
          <a:lstStyle/>
          <a:p>
            <a:r>
              <a:rPr lang="it-CH" sz="3600" b="1" dirty="0"/>
              <a:t>AIMS</a:t>
            </a:r>
          </a:p>
        </p:txBody>
      </p:sp>
      <p:sp>
        <p:nvSpPr>
          <p:cNvPr id="39" name="TextBox 17">
            <a:extLst>
              <a:ext uri="{FF2B5EF4-FFF2-40B4-BE49-F238E27FC236}">
                <a16:creationId xmlns:a16="http://schemas.microsoft.com/office/drawing/2014/main" id="{4F50A7EF-77F4-C342-9688-25A87087F365}"/>
              </a:ext>
            </a:extLst>
          </p:cNvPr>
          <p:cNvSpPr txBox="1"/>
          <p:nvPr/>
        </p:nvSpPr>
        <p:spPr>
          <a:xfrm>
            <a:off x="3098483" y="20033992"/>
            <a:ext cx="12162708" cy="190821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571500" indent="-571500" algn="just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</a:rPr>
              <a:t>Insert text here.</a:t>
            </a:r>
          </a:p>
          <a:p>
            <a:pPr marL="571500" indent="-571500" algn="just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</a:rPr>
              <a:t>Insert text here.</a:t>
            </a:r>
          </a:p>
          <a:p>
            <a:pPr marL="571500" indent="-571500" algn="just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</a:rPr>
              <a:t>Insert text here.</a:t>
            </a:r>
            <a:endParaRPr lang="fr-CH" sz="3600" dirty="0">
              <a:solidFill>
                <a:schemeClr val="accent3"/>
              </a:solidFill>
            </a:endParaRPr>
          </a:p>
        </p:txBody>
      </p:sp>
      <p:sp>
        <p:nvSpPr>
          <p:cNvPr id="40" name="Rettangolo 21">
            <a:extLst>
              <a:ext uri="{FF2B5EF4-FFF2-40B4-BE49-F238E27FC236}">
                <a16:creationId xmlns:a16="http://schemas.microsoft.com/office/drawing/2014/main" id="{1ED865CA-702A-3C4A-B3A2-6DC9624C4817}"/>
              </a:ext>
            </a:extLst>
          </p:cNvPr>
          <p:cNvSpPr/>
          <p:nvPr/>
        </p:nvSpPr>
        <p:spPr>
          <a:xfrm>
            <a:off x="2377758" y="18681227"/>
            <a:ext cx="3751385" cy="10123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rIns="720000" rtlCol="0" anchor="ctr"/>
          <a:lstStyle/>
          <a:p>
            <a:r>
              <a:rPr lang="it-CH" sz="3600" b="1" dirty="0"/>
              <a:t>METHODS</a:t>
            </a:r>
          </a:p>
        </p:txBody>
      </p:sp>
      <p:sp>
        <p:nvSpPr>
          <p:cNvPr id="41" name="Rettangolo 22">
            <a:extLst>
              <a:ext uri="{FF2B5EF4-FFF2-40B4-BE49-F238E27FC236}">
                <a16:creationId xmlns:a16="http://schemas.microsoft.com/office/drawing/2014/main" id="{9B31FA19-28FB-0F40-B02C-0C6E0A951BA1}"/>
              </a:ext>
            </a:extLst>
          </p:cNvPr>
          <p:cNvSpPr/>
          <p:nvPr/>
        </p:nvSpPr>
        <p:spPr>
          <a:xfrm>
            <a:off x="16779557" y="18695606"/>
            <a:ext cx="3751385" cy="10123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rIns="720000" rtlCol="0" anchor="ctr"/>
          <a:lstStyle/>
          <a:p>
            <a:r>
              <a:rPr lang="it-CH" sz="3600" b="1" dirty="0"/>
              <a:t>RESULTS</a:t>
            </a:r>
          </a:p>
        </p:txBody>
      </p:sp>
      <p:sp>
        <p:nvSpPr>
          <p:cNvPr id="42" name="TextBox 35">
            <a:extLst>
              <a:ext uri="{FF2B5EF4-FFF2-40B4-BE49-F238E27FC236}">
                <a16:creationId xmlns:a16="http://schemas.microsoft.com/office/drawing/2014/main" id="{ED9DC45A-557A-0F4A-B7C3-BB167D8F0F5E}"/>
              </a:ext>
            </a:extLst>
          </p:cNvPr>
          <p:cNvSpPr txBox="1"/>
          <p:nvPr/>
        </p:nvSpPr>
        <p:spPr>
          <a:xfrm>
            <a:off x="2377440" y="32313696"/>
            <a:ext cx="27157997" cy="19082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>
              <a:buClr>
                <a:schemeClr val="accent2"/>
              </a:buClr>
            </a:pPr>
            <a:r>
              <a:rPr lang="fr-CH" sz="3600" b="1" dirty="0">
                <a:solidFill>
                  <a:schemeClr val="accent3"/>
                </a:solidFill>
              </a:rPr>
              <a:t>Conclusion: </a:t>
            </a:r>
            <a:r>
              <a:rPr lang="en-US" sz="3600" dirty="0">
                <a:solidFill>
                  <a:schemeClr val="accent3"/>
                </a:solidFill>
              </a:rPr>
              <a:t>Insert text here.</a:t>
            </a:r>
          </a:p>
          <a:p>
            <a:pPr algn="just">
              <a:buClr>
                <a:schemeClr val="accent2"/>
              </a:buClr>
            </a:pPr>
            <a:endParaRPr lang="en-US" sz="1000" dirty="0">
              <a:solidFill>
                <a:schemeClr val="accent3"/>
              </a:solidFill>
            </a:endParaRPr>
          </a:p>
          <a:p>
            <a:pPr marL="571500" indent="-571500" algn="just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</a:rPr>
              <a:t>Insert text here. </a:t>
            </a:r>
          </a:p>
          <a:p>
            <a:pPr marL="571500" indent="-571500" algn="just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</a:rPr>
              <a:t>Insert text here.</a:t>
            </a:r>
            <a:endParaRPr lang="fr-CH" sz="3600" dirty="0">
              <a:solidFill>
                <a:schemeClr val="accent3"/>
              </a:solidFill>
            </a:endParaRPr>
          </a:p>
        </p:txBody>
      </p:sp>
      <p:sp>
        <p:nvSpPr>
          <p:cNvPr id="43" name="Rettangolo 28">
            <a:extLst>
              <a:ext uri="{FF2B5EF4-FFF2-40B4-BE49-F238E27FC236}">
                <a16:creationId xmlns:a16="http://schemas.microsoft.com/office/drawing/2014/main" id="{51592DBD-29D5-6041-8819-32770D7B6162}"/>
              </a:ext>
            </a:extLst>
          </p:cNvPr>
          <p:cNvSpPr/>
          <p:nvPr/>
        </p:nvSpPr>
        <p:spPr>
          <a:xfrm>
            <a:off x="2377440" y="30843636"/>
            <a:ext cx="4525964" cy="10123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rIns="720000" rtlCol="0" anchor="ctr"/>
          <a:lstStyle/>
          <a:p>
            <a:r>
              <a:rPr lang="it-IT" sz="3600" b="1" dirty="0">
                <a:solidFill>
                  <a:schemeClr val="bg1"/>
                </a:solidFill>
              </a:rPr>
              <a:t>CONCLUSION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0222936" y="40422679"/>
            <a:ext cx="1618104" cy="11172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egnaposto testo 9">
            <a:extLst>
              <a:ext uri="{FF2B5EF4-FFF2-40B4-BE49-F238E27FC236}">
                <a16:creationId xmlns:a16="http://schemas.microsoft.com/office/drawing/2014/main" id="{6A567622-644A-D9C9-4E7E-C8AE882BD605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6345488" y="8085322"/>
            <a:ext cx="17576298" cy="845038"/>
          </a:xfrm>
          <a:prstGeom prst="rect">
            <a:avLst/>
          </a:prstGeom>
        </p:spPr>
        <p:txBody>
          <a:bodyPr/>
          <a:lstStyle/>
          <a:p>
            <a:endParaRPr lang="it-CH" dirty="0"/>
          </a:p>
        </p:txBody>
      </p:sp>
      <p:sp>
        <p:nvSpPr>
          <p:cNvPr id="7" name="Segnaposto testo 10">
            <a:extLst>
              <a:ext uri="{FF2B5EF4-FFF2-40B4-BE49-F238E27FC236}">
                <a16:creationId xmlns:a16="http://schemas.microsoft.com/office/drawing/2014/main" id="{1CE0D659-CCF5-47A1-FDC4-A4CA7E6F3FF1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6345488" y="9489579"/>
            <a:ext cx="17576298" cy="1273628"/>
          </a:xfrm>
          <a:prstGeom prst="rect">
            <a:avLst/>
          </a:prstGeom>
        </p:spPr>
        <p:txBody>
          <a:bodyPr/>
          <a:lstStyle/>
          <a:p>
            <a:endParaRPr lang="it-CH"/>
          </a:p>
        </p:txBody>
      </p:sp>
      <p:sp>
        <p:nvSpPr>
          <p:cNvPr id="8" name="Titolo 8">
            <a:extLst>
              <a:ext uri="{FF2B5EF4-FFF2-40B4-BE49-F238E27FC236}">
                <a16:creationId xmlns:a16="http://schemas.microsoft.com/office/drawing/2014/main" id="{1FA02ECD-BFFB-0404-BEFB-AEBB3EA0B3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34190" y="5637962"/>
            <a:ext cx="17598895" cy="1619289"/>
          </a:xfrm>
          <a:prstGeom prst="rect">
            <a:avLst/>
          </a:prstGeom>
        </p:spPr>
        <p:txBody>
          <a:bodyPr/>
          <a:lstStyle/>
          <a:p>
            <a:endParaRPr lang="it-CH" dirty="0"/>
          </a:p>
        </p:txBody>
      </p:sp>
      <p:sp>
        <p:nvSpPr>
          <p:cNvPr id="9" name="TextBox 29">
            <a:extLst>
              <a:ext uri="{FF2B5EF4-FFF2-40B4-BE49-F238E27FC236}">
                <a16:creationId xmlns:a16="http://schemas.microsoft.com/office/drawing/2014/main" id="{CAC47DD9-798D-6981-6891-A3D008C32E84}"/>
              </a:ext>
            </a:extLst>
          </p:cNvPr>
          <p:cNvSpPr txBox="1"/>
          <p:nvPr/>
        </p:nvSpPr>
        <p:spPr>
          <a:xfrm>
            <a:off x="731520" y="40683556"/>
            <a:ext cx="13508504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just"/>
            <a:r>
              <a:rPr lang="en-GB" sz="2400" b="1" dirty="0">
                <a:solidFill>
                  <a:schemeClr val="accent5">
                    <a:lumMod val="50000"/>
                  </a:schemeClr>
                </a:solidFill>
              </a:rPr>
              <a:t>Financial support:</a:t>
            </a: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it-IT" sz="2400" dirty="0">
                <a:solidFill>
                  <a:schemeClr val="accent5">
                    <a:lumMod val="50000"/>
                  </a:schemeClr>
                </a:solidFill>
              </a:rPr>
              <a:t>XXXXXXXXXX XXXXXXX</a:t>
            </a: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pSp>
        <p:nvGrpSpPr>
          <p:cNvPr id="10" name="Groupe 54">
            <a:extLst>
              <a:ext uri="{FF2B5EF4-FFF2-40B4-BE49-F238E27FC236}">
                <a16:creationId xmlns:a16="http://schemas.microsoft.com/office/drawing/2014/main" id="{7855D8E3-734A-ADF8-CEE6-05EBB56EE45E}"/>
              </a:ext>
            </a:extLst>
          </p:cNvPr>
          <p:cNvGrpSpPr/>
          <p:nvPr/>
        </p:nvGrpSpPr>
        <p:grpSpPr>
          <a:xfrm>
            <a:off x="731520" y="37787817"/>
            <a:ext cx="28823773" cy="2281377"/>
            <a:chOff x="731520" y="35242738"/>
            <a:chExt cx="28823773" cy="2281377"/>
          </a:xfrm>
        </p:grpSpPr>
        <p:sp>
          <p:nvSpPr>
            <p:cNvPr id="12" name="TextBox 29">
              <a:extLst>
                <a:ext uri="{FF2B5EF4-FFF2-40B4-BE49-F238E27FC236}">
                  <a16:creationId xmlns:a16="http://schemas.microsoft.com/office/drawing/2014/main" id="{28717339-874E-7D9E-88C2-1DBCD527356C}"/>
                </a:ext>
              </a:extLst>
            </p:cNvPr>
            <p:cNvSpPr txBox="1"/>
            <p:nvPr/>
          </p:nvSpPr>
          <p:spPr>
            <a:xfrm>
              <a:off x="751375" y="36030909"/>
              <a:ext cx="2880391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>
                  <a:solidFill>
                    <a:schemeClr val="accent5">
                      <a:lumMod val="50000"/>
                    </a:schemeClr>
                  </a:solidFill>
                </a:rPr>
                <a:t>LOGOS of institutions of all </a:t>
              </a:r>
              <a:r>
                <a:rPr lang="fr-FR" sz="3200" b="1" dirty="0" err="1">
                  <a:solidFill>
                    <a:schemeClr val="accent5">
                      <a:lumMod val="50000"/>
                    </a:schemeClr>
                  </a:solidFill>
                </a:rPr>
                <a:t>authors</a:t>
              </a:r>
              <a:r>
                <a:rPr lang="fr-FR" sz="3200" b="1" dirty="0">
                  <a:solidFill>
                    <a:schemeClr val="accent5">
                      <a:lumMod val="50000"/>
                    </a:schemeClr>
                  </a:solidFill>
                </a:rPr>
                <a:t> and LOGOS of </a:t>
              </a:r>
              <a:r>
                <a:rPr lang="fr-FR" sz="3200" b="1" dirty="0" err="1">
                  <a:solidFill>
                    <a:schemeClr val="accent5">
                      <a:lumMod val="50000"/>
                    </a:schemeClr>
                  </a:solidFill>
                </a:rPr>
                <a:t>funding</a:t>
              </a:r>
              <a:r>
                <a:rPr lang="fr-FR" sz="3200" b="1" dirty="0">
                  <a:solidFill>
                    <a:schemeClr val="accent5">
                      <a:lumMod val="50000"/>
                    </a:schemeClr>
                  </a:solidFill>
                </a:rPr>
                <a:t> </a:t>
              </a:r>
              <a:r>
                <a:rPr lang="fr-FR" sz="3200" b="1" dirty="0" err="1">
                  <a:solidFill>
                    <a:schemeClr val="accent5">
                      <a:lumMod val="50000"/>
                    </a:schemeClr>
                  </a:solidFill>
                </a:rPr>
                <a:t>agencies</a:t>
              </a:r>
              <a:endParaRPr lang="en-US" sz="3200" dirty="0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3E93E1B-55F3-25DB-62DE-309EBB53ED2E}"/>
                </a:ext>
              </a:extLst>
            </p:cNvPr>
            <p:cNvSpPr/>
            <p:nvPr/>
          </p:nvSpPr>
          <p:spPr>
            <a:xfrm>
              <a:off x="731520" y="35242738"/>
              <a:ext cx="28803918" cy="2281377"/>
            </a:xfrm>
            <a:prstGeom prst="rect">
              <a:avLst/>
            </a:prstGeom>
            <a:noFill/>
            <a:ln>
              <a:solidFill>
                <a:schemeClr val="accent2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0F82E9AC-3F2D-8D59-C534-3AA6657BC21C}"/>
              </a:ext>
            </a:extLst>
          </p:cNvPr>
          <p:cNvSpPr txBox="1"/>
          <p:nvPr/>
        </p:nvSpPr>
        <p:spPr>
          <a:xfrm>
            <a:off x="27701949" y="548616"/>
            <a:ext cx="183575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500" b="1" dirty="0">
                <a:solidFill>
                  <a:schemeClr val="bg1"/>
                </a:solidFill>
                <a:latin typeface="Roboto Condensed Condensed" panose="02000000000000000000" pitchFamily="2" charset="0"/>
                <a:ea typeface="Roboto Condensed Condensed" panose="02000000000000000000" pitchFamily="2" charset="0"/>
              </a:rPr>
              <a:t>XX</a:t>
            </a:r>
          </a:p>
        </p:txBody>
      </p:sp>
    </p:spTree>
    <p:extLst>
      <p:ext uri="{BB962C8B-B14F-4D97-AF65-F5344CB8AC3E}">
        <p14:creationId xmlns:p14="http://schemas.microsoft.com/office/powerpoint/2010/main" val="14955425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IBM - colors">
      <a:dk1>
        <a:srgbClr val="0570B0"/>
      </a:dk1>
      <a:lt1>
        <a:srgbClr val="FFFFFF"/>
      </a:lt1>
      <a:dk2>
        <a:srgbClr val="2D4E5B"/>
      </a:dk2>
      <a:lt2>
        <a:srgbClr val="FFFFFF"/>
      </a:lt2>
      <a:accent1>
        <a:srgbClr val="0570B0"/>
      </a:accent1>
      <a:accent2>
        <a:srgbClr val="CC162F"/>
      </a:accent2>
      <a:accent3>
        <a:srgbClr val="324D58"/>
      </a:accent3>
      <a:accent4>
        <a:srgbClr val="CC162F"/>
      </a:accent4>
      <a:accent5>
        <a:srgbClr val="E1E1E2"/>
      </a:accent5>
      <a:accent6>
        <a:srgbClr val="2D4E5B"/>
      </a:accent6>
      <a:hlink>
        <a:srgbClr val="CC162F"/>
      </a:hlink>
      <a:folHlink>
        <a:srgbClr val="009F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A8D7267E060C4F891EADE55D10AEAA" ma:contentTypeVersion="10" ma:contentTypeDescription="Create a new document." ma:contentTypeScope="" ma:versionID="9827e0c2aa7e4c396c4709b5ffdb8123">
  <xsd:schema xmlns:xsd="http://www.w3.org/2001/XMLSchema" xmlns:xs="http://www.w3.org/2001/XMLSchema" xmlns:p="http://schemas.microsoft.com/office/2006/metadata/properties" xmlns:ns2="4fb47249-edb1-4296-b3a2-69ad653f46fb" xmlns:ns3="dc5bbba2-b7ea-465d-b290-928af80b3adc" targetNamespace="http://schemas.microsoft.com/office/2006/metadata/properties" ma:root="true" ma:fieldsID="3ecb0dcab3f0717c06f6759969c2f287" ns2:_="" ns3:_="">
    <xsd:import namespace="4fb47249-edb1-4296-b3a2-69ad653f46fb"/>
    <xsd:import namespace="dc5bbba2-b7ea-465d-b290-928af80b3adc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Location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b47249-edb1-4296-b3a2-69ad653f46f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5bbba2-b7ea-465d-b290-928af80b3ad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Location" ma:index="14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7EFF62D-609F-41D0-A181-DB84CDD75C57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DBD9403-40FF-45EA-AD7E-43FE1B5C62B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fb47249-edb1-4296-b3a2-69ad653f46fb"/>
    <ds:schemaRef ds:uri="dc5bbba2-b7ea-465d-b290-928af80b3a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79C2381-6BE3-4076-A67D-BDD8121F7E6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3055</TotalTime>
  <Words>145</Words>
  <Application>Microsoft Macintosh PowerPoint</Application>
  <PresentationFormat>Custom</PresentationFormat>
  <Paragraphs>43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Roboto Condensed</vt:lpstr>
      <vt:lpstr>Aptos</vt:lpstr>
      <vt:lpstr>Arial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Simicic Dunja</dc:creator>
  <cp:lastModifiedBy>CELESTE</cp:lastModifiedBy>
  <cp:revision>95</cp:revision>
  <cp:lastPrinted>2019-09-19T09:58:16Z</cp:lastPrinted>
  <dcterms:created xsi:type="dcterms:W3CDTF">2019-08-29T15:10:52Z</dcterms:created>
  <dcterms:modified xsi:type="dcterms:W3CDTF">2025-10-15T08:41:54Z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0x01010090A8D7267E060C4F891EADE55D10AEAA</vt:lpwstr>
  </property>
</Properties>
</file>